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6"/>
  </p:notesMasterIdLst>
  <p:sldIdLst>
    <p:sldId id="257" r:id="rId5"/>
  </p:sldIdLst>
  <p:sldSz cx="36121975" cy="51120675"/>
  <p:notesSz cx="6858000" cy="9144000"/>
  <p:embeddedFontLst>
    <p:embeddedFont>
      <p:font typeface="Raleway" pitchFamily="2" charset="77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  <a:defRPr lang="fr-FR"/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56895" userDrawn="1">
          <p15:clr>
            <a:srgbClr val="A4A3A4"/>
          </p15:clr>
        </p15:guide>
        <p15:guide id="2" pos="11377" userDrawn="1">
          <p15:clr>
            <a:srgbClr val="A4A3A4"/>
          </p15:clr>
        </p15:guide>
        <p15:guide id="3" pos="551" userDrawn="1">
          <p15:clr>
            <a:srgbClr val="9AA0A6"/>
          </p15:clr>
        </p15:guide>
        <p15:guide id="4" pos="22203" userDrawn="1">
          <p15:clr>
            <a:srgbClr val="9AA0A6"/>
          </p15:clr>
        </p15:guide>
        <p15:guide id="5" orient="horz" pos="5367" userDrawn="1">
          <p15:clr>
            <a:srgbClr val="9AA0A6"/>
          </p15:clr>
        </p15:guide>
        <p15:guide id="6" orient="horz" pos="308424" userDrawn="1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327"/>
  </p:normalViewPr>
  <p:slideViewPr>
    <p:cSldViewPr snapToGrid="0">
      <p:cViewPr>
        <p:scale>
          <a:sx n="20" d="100"/>
          <a:sy n="20" d="100"/>
        </p:scale>
        <p:origin x="2632" y="-1008"/>
      </p:cViewPr>
      <p:guideLst>
        <p:guide orient="horz" pos="156895"/>
        <p:guide pos="11377"/>
        <p:guide pos="551"/>
        <p:guide pos="22203"/>
        <p:guide orient="horz" pos="5367"/>
        <p:guide orient="horz" pos="3084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pPr rtl="0"/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0eeb4b30e5_0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0eeb4b30e5_0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rtlCol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 err="1"/>
              <a:t>Print</a:t>
            </a:r>
            <a:r>
              <a:rPr lang="fr" dirty="0"/>
              <a:t> 6x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 err="1"/>
              <a:t>Fold</a:t>
            </a:r>
            <a:r>
              <a:rPr lang="fr" dirty="0"/>
              <a:t> long </a:t>
            </a:r>
            <a:r>
              <a:rPr lang="fr" dirty="0" err="1"/>
              <a:t>side</a:t>
            </a:r>
            <a:r>
              <a:rPr lang="fr" dirty="0"/>
              <a:t> first, </a:t>
            </a:r>
            <a:r>
              <a:rPr lang="fr" dirty="0" err="1"/>
              <a:t>then</a:t>
            </a:r>
            <a:r>
              <a:rPr lang="fr" dirty="0"/>
              <a:t> </a:t>
            </a:r>
            <a:r>
              <a:rPr lang="fr" dirty="0" err="1"/>
              <a:t>fold</a:t>
            </a:r>
            <a:r>
              <a:rPr lang="fr" dirty="0"/>
              <a:t> in </a:t>
            </a:r>
            <a:r>
              <a:rPr lang="fr" dirty="0" err="1"/>
              <a:t>half</a:t>
            </a:r>
            <a:r>
              <a:rPr lang="fr" dirty="0"/>
              <a:t> </a:t>
            </a:r>
            <a:r>
              <a:rPr lang="fr" dirty="0" err="1"/>
              <a:t>with</a:t>
            </a:r>
            <a:r>
              <a:rPr lang="fr" dirty="0"/>
              <a:t> the WELCOME page as the cover</a:t>
            </a: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231356" y="72111310"/>
            <a:ext cx="33659271" cy="198795916"/>
          </a:xfrm>
          <a:prstGeom prst="rect">
            <a:avLst/>
          </a:prstGeom>
        </p:spPr>
        <p:txBody>
          <a:bodyPr spcFirstLastPara="1" wrap="square" lIns="571425" tIns="571425" rIns="571425" bIns="571425" rtlCol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1pPr>
            <a:lvl2pPr lvl="1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2pPr>
            <a:lvl3pPr lvl="2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3pPr>
            <a:lvl4pPr lvl="3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4pPr>
            <a:lvl5pPr lvl="4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5pPr>
            <a:lvl6pPr lvl="5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6pPr>
            <a:lvl7pPr lvl="6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7pPr>
            <a:lvl8pPr lvl="7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8pPr>
            <a:lvl9pPr lvl="8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9pPr>
          </a:lstStyle>
          <a:p>
            <a:pPr rtl="0"/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231323" y="274482028"/>
            <a:ext cx="33659271" cy="76761518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9pPr>
          </a:lstStyle>
          <a:p>
            <a:pPr rtl="0"/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1231323" y="107127042"/>
            <a:ext cx="33659271" cy="190170700"/>
          </a:xfrm>
          <a:prstGeom prst="rect">
            <a:avLst/>
          </a:prstGeom>
        </p:spPr>
        <p:txBody>
          <a:bodyPr spcFirstLastPara="1" wrap="square" lIns="571425" tIns="571425" rIns="571425" bIns="571425" rtlCol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1pPr>
            <a:lvl2pPr lvl="1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2pPr>
            <a:lvl3pPr lvl="2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3pPr>
            <a:lvl4pPr lvl="3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4pPr>
            <a:lvl5pPr lvl="4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5pPr>
            <a:lvl6pPr lvl="5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6pPr>
            <a:lvl7pPr lvl="6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7pPr>
            <a:lvl8pPr lvl="7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8pPr>
            <a:lvl9pPr lvl="8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9pPr>
          </a:lstStyle>
          <a:p>
            <a:pPr rtl="0"/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1231323" y="305289683"/>
            <a:ext cx="33659271" cy="125974671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723093" algn="ctr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 algn="ctr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 algn="ctr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pPr rtl="0"/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231323" y="208307567"/>
            <a:ext cx="33659271" cy="81526966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1pPr>
            <a:lvl2pPr lvl="1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2pPr>
            <a:lvl3pPr lvl="2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3pPr>
            <a:lvl4pPr lvl="3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4pPr>
            <a:lvl5pPr lvl="4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5pPr>
            <a:lvl6pPr lvl="5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6pPr>
            <a:lvl7pPr lvl="6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7pPr>
            <a:lvl8pPr lvl="7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8pPr>
            <a:lvl9pPr lvl="8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9pPr>
          </a:lstStyle>
          <a:p>
            <a:pPr rtl="0"/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pPr rtl="0"/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231323" y="111615994"/>
            <a:ext cx="33659271" cy="330864369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723093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pPr rtl="0"/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pPr rtl="0"/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1231324" y="111615994"/>
            <a:ext cx="15800523" cy="330864369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 sz="6649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pPr rtl="0"/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19089659" y="111615994"/>
            <a:ext cx="15800523" cy="330864369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 sz="6649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pPr rtl="0"/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pPr rtl="0"/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1231323" y="53809274"/>
            <a:ext cx="11093320" cy="73185754"/>
          </a:xfrm>
          <a:prstGeom prst="rect">
            <a:avLst/>
          </a:prstGeom>
        </p:spPr>
        <p:txBody>
          <a:bodyPr spcFirstLastPara="1" wrap="square" lIns="571425" tIns="571425" rIns="571425" bIns="571425" rtlCol="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1pPr>
            <a:lvl2pPr lvl="1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2pPr>
            <a:lvl3pPr lvl="2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3pPr>
            <a:lvl4pPr lvl="3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4pPr>
            <a:lvl5pPr lvl="4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5pPr>
            <a:lvl6pPr lvl="5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6pPr>
            <a:lvl7pPr lvl="6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7pPr>
            <a:lvl8pPr lvl="7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8pPr>
            <a:lvl9pPr lvl="8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9pPr>
          </a:lstStyle>
          <a:p>
            <a:pPr rtl="0"/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231323" y="134581305"/>
            <a:ext cx="11093320" cy="307915971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349414" lvl="0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pPr rtl="0"/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1936660" y="43596559"/>
            <a:ext cx="25156447" cy="396194176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1pPr>
            <a:lvl2pPr lvl="1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2pPr>
            <a:lvl3pPr lvl="2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3pPr>
            <a:lvl4pPr lvl="3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4pPr>
            <a:lvl5pPr lvl="4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5pPr>
            <a:lvl6pPr lvl="5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6pPr>
            <a:lvl7pPr lvl="6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7pPr>
            <a:lvl8pPr lvl="7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8pPr>
            <a:lvl9pPr lvl="8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9pPr>
          </a:lstStyle>
          <a:p>
            <a:pPr rtl="0"/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8060988" y="-12106"/>
            <a:ext cx="18061246" cy="49814257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436814" tIns="436814" rIns="436814" bIns="436814" rtlCol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7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1048818" y="119431703"/>
            <a:ext cx="15979628" cy="143556069"/>
          </a:xfrm>
          <a:prstGeom prst="rect">
            <a:avLst/>
          </a:prstGeom>
        </p:spPr>
        <p:txBody>
          <a:bodyPr spcFirstLastPara="1" wrap="square" lIns="571425" tIns="571425" rIns="571425" bIns="571425" rtlCol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9pPr>
          </a:lstStyle>
          <a:p>
            <a:pPr rtl="0"/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1048818" y="271474869"/>
            <a:ext cx="15979628" cy="119614776"/>
          </a:xfrm>
          <a:prstGeom prst="rect">
            <a:avLst/>
          </a:prstGeom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9pPr>
          </a:lstStyle>
          <a:p>
            <a:pPr rtl="0"/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19512740" y="70125900"/>
            <a:ext cx="15158402" cy="357867088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marL="349414" lvl="0" indent="-723093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pPr rtl="0"/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1231323" y="409726746"/>
            <a:ext cx="23697000" cy="58605404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marL="349414" lvl="0" indent="-17470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300"/>
              <a:buNone/>
              <a:defRPr/>
            </a:lvl1pPr>
          </a:lstStyle>
          <a:p>
            <a:pPr rtl="0"/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9pPr>
          </a:lstStyle>
          <a:p>
            <a:pPr rtl="0"/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231323" y="111615994"/>
            <a:ext cx="33659271" cy="330864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rtlCol="0" anchor="t" anchorCtr="0">
            <a:normAutofit/>
          </a:bodyPr>
          <a:lstStyle>
            <a:lvl1pPr marL="457200" lvl="0" indent="-946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300"/>
              <a:buChar char="●"/>
              <a:defRPr sz="11300">
                <a:solidFill>
                  <a:schemeClr val="dk2"/>
                </a:solidFill>
              </a:defRPr>
            </a:lvl1pPr>
            <a:lvl2pPr marL="914400" lvl="1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2pPr>
            <a:lvl3pPr marL="1371600" lvl="2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3pPr>
            <a:lvl4pPr marL="1828800" lvl="3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●"/>
              <a:defRPr sz="8700">
                <a:solidFill>
                  <a:schemeClr val="dk2"/>
                </a:solidFill>
              </a:defRPr>
            </a:lvl4pPr>
            <a:lvl5pPr marL="2286000" lvl="4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5pPr>
            <a:lvl6pPr marL="2743200" lvl="5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6pPr>
            <a:lvl7pPr marL="3200400" lvl="6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●"/>
              <a:defRPr sz="8700">
                <a:solidFill>
                  <a:schemeClr val="dk2"/>
                </a:solidFill>
              </a:defRPr>
            </a:lvl7pPr>
            <a:lvl8pPr marL="3657600" lvl="7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8pPr>
            <a:lvl9pPr marL="4114800" lvl="8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9pPr>
          </a:lstStyle>
          <a:p>
            <a:pPr rtl="0"/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rtlCol="0" anchor="ctr" anchorCtr="0">
            <a:normAutofit/>
          </a:bodyPr>
          <a:lstStyle>
            <a:lvl1pPr lvl="0" algn="r">
              <a:buNone/>
              <a:defRPr sz="4815">
                <a:solidFill>
                  <a:schemeClr val="dk2"/>
                </a:solidFill>
              </a:defRPr>
            </a:lvl1pPr>
            <a:lvl2pPr lvl="1" algn="r">
              <a:buNone/>
              <a:defRPr sz="4815">
                <a:solidFill>
                  <a:schemeClr val="dk2"/>
                </a:solidFill>
              </a:defRPr>
            </a:lvl2pPr>
            <a:lvl3pPr lvl="2" algn="r">
              <a:buNone/>
              <a:defRPr sz="4815">
                <a:solidFill>
                  <a:schemeClr val="dk2"/>
                </a:solidFill>
              </a:defRPr>
            </a:lvl3pPr>
            <a:lvl4pPr lvl="3" algn="r">
              <a:buNone/>
              <a:defRPr sz="4815">
                <a:solidFill>
                  <a:schemeClr val="dk2"/>
                </a:solidFill>
              </a:defRPr>
            </a:lvl4pPr>
            <a:lvl5pPr lvl="4" algn="r">
              <a:buNone/>
              <a:defRPr sz="4815">
                <a:solidFill>
                  <a:schemeClr val="dk2"/>
                </a:solidFill>
              </a:defRPr>
            </a:lvl5pPr>
            <a:lvl6pPr lvl="5" algn="r">
              <a:buNone/>
              <a:defRPr sz="4815">
                <a:solidFill>
                  <a:schemeClr val="dk2"/>
                </a:solidFill>
              </a:defRPr>
            </a:lvl6pPr>
            <a:lvl7pPr lvl="6" algn="r">
              <a:buNone/>
              <a:defRPr sz="4815">
                <a:solidFill>
                  <a:schemeClr val="dk2"/>
                </a:solidFill>
              </a:defRPr>
            </a:lvl7pPr>
            <a:lvl8pPr lvl="7" algn="r">
              <a:buNone/>
              <a:defRPr sz="4815">
                <a:solidFill>
                  <a:schemeClr val="dk2"/>
                </a:solidFill>
              </a:defRPr>
            </a:lvl8pPr>
            <a:lvl9pPr lvl="8" algn="r">
              <a:buNone/>
              <a:defRPr sz="4815">
                <a:solidFill>
                  <a:schemeClr val="dk2"/>
                </a:solidFill>
              </a:defRPr>
            </a:lvl9pPr>
          </a:lstStyle>
          <a:p>
            <a:pPr rtl="0"/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7AD3DD3-1F37-4A46-BDB7-3C2F563C0CA4}"/>
              </a:ext>
            </a:extLst>
          </p:cNvPr>
          <p:cNvGrpSpPr/>
          <p:nvPr/>
        </p:nvGrpSpPr>
        <p:grpSpPr>
          <a:xfrm>
            <a:off x="999871" y="184038"/>
            <a:ext cx="34374489" cy="50752597"/>
            <a:chOff x="873743" y="23141569"/>
            <a:chExt cx="34374489" cy="50752597"/>
          </a:xfrm>
        </p:grpSpPr>
        <p:pic>
          <p:nvPicPr>
            <p:cNvPr id="63" name="Google Shape;63;p14"/>
            <p:cNvPicPr preferRelativeResize="0"/>
            <p:nvPr/>
          </p:nvPicPr>
          <p:blipFill>
            <a:blip r:embed="rId3"/>
            <a:srcRect l="2077" r="2077"/>
            <a:stretch/>
          </p:blipFill>
          <p:spPr>
            <a:xfrm>
              <a:off x="873743" y="23141569"/>
              <a:ext cx="34374489" cy="50752597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4" name="Google Shape;64;p14"/>
            <p:cNvGrpSpPr/>
            <p:nvPr/>
          </p:nvGrpSpPr>
          <p:grpSpPr>
            <a:xfrm>
              <a:off x="20055985" y="62295542"/>
              <a:ext cx="14134169" cy="7970908"/>
              <a:chOff x="221343" y="3378091"/>
              <a:chExt cx="3390515" cy="192475"/>
            </a:xfrm>
          </p:grpSpPr>
          <p:grpSp>
            <p:nvGrpSpPr>
              <p:cNvPr id="65" name="Google Shape;65;p14"/>
              <p:cNvGrpSpPr/>
              <p:nvPr/>
            </p:nvGrpSpPr>
            <p:grpSpPr>
              <a:xfrm>
                <a:off x="221343" y="3378091"/>
                <a:ext cx="3221016" cy="44303"/>
                <a:chOff x="325661" y="3666408"/>
                <a:chExt cx="3221016" cy="370421"/>
              </a:xfrm>
            </p:grpSpPr>
            <p:sp>
              <p:nvSpPr>
                <p:cNvPr id="66" name="Google Shape;66;p14"/>
                <p:cNvSpPr txBox="1"/>
                <p:nvPr/>
              </p:nvSpPr>
              <p:spPr>
                <a:xfrm>
                  <a:off x="325661" y="3666408"/>
                  <a:ext cx="1163147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fr" sz="6190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10 h 00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67" name="Google Shape;67;p14"/>
                <p:cNvSpPr txBox="1"/>
                <p:nvPr/>
              </p:nvSpPr>
              <p:spPr>
                <a:xfrm>
                  <a:off x="1256544" y="3666408"/>
                  <a:ext cx="2290133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fr" sz="6190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Petit-déjeuner et café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68" name="Google Shape;68;p14"/>
              <p:cNvGrpSpPr/>
              <p:nvPr/>
            </p:nvGrpSpPr>
            <p:grpSpPr>
              <a:xfrm>
                <a:off x="221343" y="3402369"/>
                <a:ext cx="3221016" cy="44304"/>
                <a:chOff x="325661" y="1609245"/>
                <a:chExt cx="3221016" cy="370421"/>
              </a:xfrm>
            </p:grpSpPr>
            <p:sp>
              <p:nvSpPr>
                <p:cNvPr id="69" name="Google Shape;69;p14"/>
                <p:cNvSpPr txBox="1"/>
                <p:nvPr/>
              </p:nvSpPr>
              <p:spPr>
                <a:xfrm>
                  <a:off x="325661" y="1609245"/>
                  <a:ext cx="1163147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fr" sz="6190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10 h 05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0" name="Google Shape;70;p14"/>
                <p:cNvSpPr txBox="1"/>
                <p:nvPr/>
              </p:nvSpPr>
              <p:spPr>
                <a:xfrm>
                  <a:off x="1256544" y="1609246"/>
                  <a:ext cx="2290133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fr" sz="6190" b="1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Bienvenue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71" name="Google Shape;71;p14"/>
              <p:cNvGrpSpPr/>
              <p:nvPr/>
            </p:nvGrpSpPr>
            <p:grpSpPr>
              <a:xfrm>
                <a:off x="221343" y="3433179"/>
                <a:ext cx="3221016" cy="44303"/>
                <a:chOff x="325661" y="-393248"/>
                <a:chExt cx="3221016" cy="370425"/>
              </a:xfrm>
            </p:grpSpPr>
            <p:sp>
              <p:nvSpPr>
                <p:cNvPr id="72" name="Google Shape;72;p14"/>
                <p:cNvSpPr txBox="1"/>
                <p:nvPr/>
              </p:nvSpPr>
              <p:spPr>
                <a:xfrm>
                  <a:off x="325661" y="-393244"/>
                  <a:ext cx="1163147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fr" sz="6190" b="1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10 h 10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3" name="Google Shape;73;p14"/>
                <p:cNvSpPr txBox="1"/>
                <p:nvPr/>
              </p:nvSpPr>
              <p:spPr>
                <a:xfrm>
                  <a:off x="1256544" y="-393248"/>
                  <a:ext cx="2290133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fr" sz="6190" b="1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Forum de dialogue I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74" name="Google Shape;74;p14"/>
              <p:cNvGrpSpPr/>
              <p:nvPr/>
            </p:nvGrpSpPr>
            <p:grpSpPr>
              <a:xfrm>
                <a:off x="221343" y="3463516"/>
                <a:ext cx="3221016" cy="44308"/>
                <a:chOff x="325661" y="-2399757"/>
                <a:chExt cx="3221016" cy="370467"/>
              </a:xfrm>
            </p:grpSpPr>
            <p:sp>
              <p:nvSpPr>
                <p:cNvPr id="75" name="Google Shape;75;p14"/>
                <p:cNvSpPr txBox="1"/>
                <p:nvPr/>
              </p:nvSpPr>
              <p:spPr>
                <a:xfrm>
                  <a:off x="325661" y="-2399711"/>
                  <a:ext cx="1163147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fr" sz="6190" b="1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11 h 05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6" name="Google Shape;76;p14"/>
                <p:cNvSpPr txBox="1"/>
                <p:nvPr/>
              </p:nvSpPr>
              <p:spPr>
                <a:xfrm>
                  <a:off x="1256544" y="-2399757"/>
                  <a:ext cx="2290133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fr" sz="6190" b="1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Pause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77" name="Google Shape;77;p14"/>
              <p:cNvGrpSpPr/>
              <p:nvPr/>
            </p:nvGrpSpPr>
            <p:grpSpPr>
              <a:xfrm>
                <a:off x="221343" y="3494332"/>
                <a:ext cx="3221016" cy="44310"/>
                <a:chOff x="325661" y="-4402267"/>
                <a:chExt cx="3221016" cy="370486"/>
              </a:xfrm>
            </p:grpSpPr>
            <p:sp>
              <p:nvSpPr>
                <p:cNvPr id="78" name="Google Shape;78;p14"/>
                <p:cNvSpPr txBox="1"/>
                <p:nvPr/>
              </p:nvSpPr>
              <p:spPr>
                <a:xfrm>
                  <a:off x="325661" y="-4402202"/>
                  <a:ext cx="1163147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fr" sz="6190" b="1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11 h 10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9" name="Google Shape;79;p14"/>
                <p:cNvSpPr txBox="1"/>
                <p:nvPr/>
              </p:nvSpPr>
              <p:spPr>
                <a:xfrm>
                  <a:off x="1256544" y="-4402267"/>
                  <a:ext cx="2290133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fr" sz="6190" b="1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Forum de dialogue II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80" name="Google Shape;80;p14"/>
              <p:cNvGrpSpPr/>
              <p:nvPr/>
            </p:nvGrpSpPr>
            <p:grpSpPr>
              <a:xfrm>
                <a:off x="221343" y="3526263"/>
                <a:ext cx="3390515" cy="44303"/>
                <a:chOff x="325661" y="-6395335"/>
                <a:chExt cx="3390515" cy="370421"/>
              </a:xfrm>
            </p:grpSpPr>
            <p:sp>
              <p:nvSpPr>
                <p:cNvPr id="81" name="Google Shape;81;p14"/>
                <p:cNvSpPr txBox="1"/>
                <p:nvPr/>
              </p:nvSpPr>
              <p:spPr>
                <a:xfrm>
                  <a:off x="325661" y="-6395335"/>
                  <a:ext cx="1163147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fr" sz="6190" b="1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12 h 00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82" name="Google Shape;82;p14"/>
                <p:cNvSpPr txBox="1"/>
                <p:nvPr/>
              </p:nvSpPr>
              <p:spPr>
                <a:xfrm>
                  <a:off x="1233895" y="-6395302"/>
                  <a:ext cx="2482281" cy="3490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rtlCol="0" anchor="t" anchorCtr="0">
                  <a:spAutoFit/>
                </a:bodyPr>
                <a:lstStyle/>
                <a:p>
                  <a:pPr rtl="0"/>
                  <a:r>
                    <a:rPr lang="fr" sz="5503" b="1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Réactions et évaluation</a:t>
                  </a:r>
                  <a:endParaRPr sz="5503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</p:grpSp>
        <p:sp>
          <p:nvSpPr>
            <p:cNvPr id="83" name="Google Shape;83;p14"/>
            <p:cNvSpPr txBox="1"/>
            <p:nvPr/>
          </p:nvSpPr>
          <p:spPr>
            <a:xfrm>
              <a:off x="19255628" y="52500635"/>
              <a:ext cx="14934577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fr" sz="14979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Bienvenue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4" name="Google Shape;84;p14"/>
            <p:cNvSpPr txBox="1"/>
            <p:nvPr/>
          </p:nvSpPr>
          <p:spPr>
            <a:xfrm>
              <a:off x="2247589" y="51096430"/>
              <a:ext cx="14934577" cy="54923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fr" sz="14979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Je vais soutenir !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5" name="Google Shape;85;p14"/>
            <p:cNvSpPr txBox="1"/>
            <p:nvPr/>
          </p:nvSpPr>
          <p:spPr>
            <a:xfrm rot="10800000">
              <a:off x="18499460" y="41273896"/>
              <a:ext cx="14934577" cy="55159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fr" sz="15056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Rester en contact !</a:t>
              </a:r>
              <a:endParaRPr sz="15056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6" name="Google Shape;86;p14"/>
            <p:cNvSpPr txBox="1"/>
            <p:nvPr/>
          </p:nvSpPr>
          <p:spPr>
            <a:xfrm>
              <a:off x="2365529" y="55777422"/>
              <a:ext cx="14248562" cy="5116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fr" sz="5503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Notez les actions que vous souhaitez entreprendre ou offrir à votre réseau. Utilisez </a:t>
              </a:r>
              <a:r>
                <a:rPr lang="fr" sz="5503" b="1" i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« D’ici (date), je ferai (action) pour (intention) »</a:t>
              </a:r>
              <a:r>
                <a:rPr lang="fr" sz="5503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 comme source d’inspiration !</a:t>
              </a:r>
              <a:endParaRPr sz="5503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7" name="Google Shape;87;p14"/>
            <p:cNvSpPr txBox="1"/>
            <p:nvPr/>
          </p:nvSpPr>
          <p:spPr>
            <a:xfrm rot="10800000">
              <a:off x="19255628" y="38503343"/>
              <a:ext cx="14178409" cy="25757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fr" sz="5503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Inscrivez les coordonnées des autres participants pour rester en contact !</a:t>
              </a:r>
              <a:endParaRPr sz="5503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8" name="Google Shape;88;p14"/>
            <p:cNvSpPr txBox="1"/>
            <p:nvPr/>
          </p:nvSpPr>
          <p:spPr>
            <a:xfrm>
              <a:off x="19325058" y="56472388"/>
              <a:ext cx="12913044" cy="35872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fr" sz="8789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Vous êtes dans le groupe</a:t>
              </a:r>
              <a:endParaRPr sz="878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9" name="Google Shape;89;p14"/>
            <p:cNvSpPr txBox="1"/>
            <p:nvPr/>
          </p:nvSpPr>
          <p:spPr>
            <a:xfrm>
              <a:off x="19325058" y="60132957"/>
              <a:ext cx="12913044" cy="2234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rtl="0"/>
              <a:r>
                <a:rPr lang="fr" sz="8789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L’ordre du jour :</a:t>
              </a:r>
              <a:endParaRPr sz="878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90" name="Google Shape;90;p14"/>
            <p:cNvSpPr txBox="1"/>
            <p:nvPr/>
          </p:nvSpPr>
          <p:spPr>
            <a:xfrm>
              <a:off x="23936591" y="54183789"/>
              <a:ext cx="9497651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rtlCol="0" anchor="t" anchorCtr="0">
              <a:spAutoFit/>
            </a:bodyPr>
            <a:lstStyle/>
            <a:p>
              <a:pPr algn="r" rtl="0"/>
              <a:r>
                <a:rPr lang="fr" sz="14979" b="1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!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f5dd856-6a32-4f72-920b-b3c650540c6d" xsi:nil="true"/>
    <lcf76f155ced4ddcb4097134ff3c332f xmlns="262176a7-579e-41d7-b678-e93537329a79">
      <Terms xmlns="http://schemas.microsoft.com/office/infopath/2007/PartnerControls"/>
    </lcf76f155ced4ddcb4097134ff3c332f>
    <TaxKeywordTaxHTField xmlns="ef5dd856-6a32-4f72-920b-b3c650540c6d">
      <Terms xmlns="http://schemas.microsoft.com/office/infopath/2007/PartnerControls"/>
    </TaxKeywordTaxHTFiel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9FEC3E32562644B094AA9F9D3E3E6B" ma:contentTypeVersion="22" ma:contentTypeDescription="Opprett et nytt dokument." ma:contentTypeScope="" ma:versionID="02af4e7c4a78d0a280b5190991cc1e94">
  <xsd:schema xmlns:xsd="http://www.w3.org/2001/XMLSchema" xmlns:xs="http://www.w3.org/2001/XMLSchema" xmlns:p="http://schemas.microsoft.com/office/2006/metadata/properties" xmlns:ns2="ef5dd856-6a32-4f72-920b-b3c650540c6d" xmlns:ns3="262176a7-579e-41d7-b678-e93537329a79" targetNamespace="http://schemas.microsoft.com/office/2006/metadata/properties" ma:root="true" ma:fieldsID="b2d244c2d059755d1c320452f5ab85c4" ns2:_="" ns3:_="">
    <xsd:import namespace="ef5dd856-6a32-4f72-920b-b3c650540c6d"/>
    <xsd:import namespace="262176a7-579e-41d7-b678-e93537329a79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Location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dd856-6a32-4f72-920b-b3c650540c6d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4" nillable="true" ma:taxonomy="true" ma:internalName="TaxKeywordTaxHTField" ma:taxonomyFieldName="TaxKeyword" ma:displayName="Organisasjonsnøkkelord" ma:readOnly="false" ma:fieldId="{23f27201-bee3-471e-b2e7-b64fd8b7ca38}" ma:taxonomyMulti="true" ma:sspId="e7140caa-8402-4c36-9a5d-f51276ec0a9c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5" nillable="true" ma:displayName="Taxonomy Catch All Column" ma:hidden="true" ma:list="{c038a3f5-b0de-4afc-94b7-1764559454b3}" ma:internalName="TaxCatchAll" ma:showField="CatchAllData" ma:web="ef5dd856-6a32-4f72-920b-b3c650540c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2176a7-579e-41d7-b678-e93537329a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e7140caa-8402-4c36-9a5d-f51276ec0a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785285-E078-43B0-8086-10EF76F9A9BD}">
  <ds:schemaRefs>
    <ds:schemaRef ds:uri="http://schemas.microsoft.com/office/2006/metadata/properties"/>
    <ds:schemaRef ds:uri="http://schemas.microsoft.com/office/infopath/2007/PartnerControls"/>
    <ds:schemaRef ds:uri="ef5dd856-6a32-4f72-920b-b3c650540c6d"/>
    <ds:schemaRef ds:uri="262176a7-579e-41d7-b678-e93537329a79"/>
  </ds:schemaRefs>
</ds:datastoreItem>
</file>

<file path=customXml/itemProps2.xml><?xml version="1.0" encoding="utf-8"?>
<ds:datastoreItem xmlns:ds="http://schemas.openxmlformats.org/officeDocument/2006/customXml" ds:itemID="{72FB9B28-399E-4222-B871-460F88AC78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43F2FF-D1EA-4CD8-80A9-B44F4B3A2E6E}"/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115</Words>
  <Application>Microsoft Macintosh PowerPoint</Application>
  <PresentationFormat>Custom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Raleway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Materials / Printables</dc:title>
  <cp:lastModifiedBy>Claire Bouillon</cp:lastModifiedBy>
  <cp:revision>5</cp:revision>
  <dcterms:modified xsi:type="dcterms:W3CDTF">2023-02-13T13:26:36Z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0x010100EB9FEC3E32562644B094AA9F9D3E3E6B</vt:lpwstr>
  </property>
  <property fmtid="{D5CDD505-2E9C-101B-9397-08002B2CF9AE}" pid="3" name="TaxKeyword">
    <vt:lpwstr/>
  </property>
  <property fmtid="{D5CDD505-2E9C-101B-9397-08002B2CF9AE}" pid="4" name="MediaServiceImageTags">
    <vt:lpwstr/>
  </property>
</Properties>
</file>